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elm Title Slide Turq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FDFCE31-B577-4349-9B13-8229A6D26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1178" y="-83372"/>
            <a:ext cx="2594610" cy="3566160"/>
          </a:xfrm>
          <a:prstGeom prst="rect">
            <a:avLst/>
          </a:prstGeom>
        </p:spPr>
      </p:pic>
      <p:pic>
        <p:nvPicPr>
          <p:cNvPr id="14" name="Picture 1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E6F545A-86C7-DF41-B07A-B97910D61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0682" y="3825904"/>
            <a:ext cx="4537710" cy="32346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9759E-E340-C242-ABCA-8480BCCAF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485433"/>
            <a:ext cx="9856601" cy="864067"/>
          </a:xfrm>
        </p:spPr>
        <p:txBody>
          <a:bodyPr anchor="t" anchorCtr="0"/>
          <a:lstStyle>
            <a:lvl1pPr algn="r">
              <a:defRPr sz="48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01651-BBFA-0F4A-BBCC-B9B8B9D3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3188" y="5325035"/>
            <a:ext cx="3598677" cy="201706"/>
          </a:xfrm>
        </p:spPr>
        <p:txBody>
          <a:bodyPr anchor="t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9CFBFAF3-B4BD-7A47-8CA3-9937A7FD57B1}" type="datetime4">
              <a:rPr lang="en-GB" smtClean="0"/>
              <a:t>22 July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84137-05E6-1745-AD48-CF6A86AC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5025" y="5549901"/>
            <a:ext cx="6076763" cy="326463"/>
          </a:xfrm>
        </p:spPr>
        <p:txBody>
          <a:bodyPr anchor="t" anchorCtr="0"/>
          <a:lstStyle>
            <a:lvl1pPr algn="r">
              <a:defRPr sz="800"/>
            </a:lvl1pPr>
          </a:lstStyle>
          <a:p>
            <a:r>
              <a:rPr lang="en-US"/>
              <a:t>© 3elm Education Services 2021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7F11B-578B-3345-BFA7-6557A842C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2349500"/>
            <a:ext cx="9856600" cy="1079500"/>
          </a:xfrm>
        </p:spPr>
        <p:txBody>
          <a:bodyPr/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63F46C-5568-3641-BD6C-03DC09456A28}"/>
              </a:ext>
            </a:extLst>
          </p:cNvPr>
          <p:cNvSpPr txBox="1"/>
          <p:nvPr userDrawn="1"/>
        </p:nvSpPr>
        <p:spPr>
          <a:xfrm>
            <a:off x="10313894" y="665629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54869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Title&amp;Content2+Box Turq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CC4273-0388-C54A-BFDE-D3BEC83EB1A6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0DA8E-274F-D64E-A83F-76DE7C1E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728663"/>
            <a:ext cx="7559675" cy="107795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13A5-009D-024A-B5DD-F53E5B1C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2349500"/>
            <a:ext cx="7092950" cy="34623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0209-3B32-8945-A5C3-20255F80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6799-97EA-CA45-BDC6-A6DF11E60E89}" type="datetime4">
              <a:rPr lang="en-GB" smtClean="0"/>
              <a:t>22 July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8516-97F6-4649-94E2-7F5015F5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D3A93B-34F0-EB42-99BC-2913AE33BE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0E3B41D-7052-F140-90E0-38094AF32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F0D9B8-C731-F04D-B514-556E6424A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2" y="6464301"/>
            <a:ext cx="5221288" cy="393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3elm Education Services 2021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955B7E9-BF9A-EE4A-8DF8-1C094E6E8B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91819" y="6133986"/>
            <a:ext cx="400181" cy="55002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F7D60F-0654-4140-A913-1DDA335A98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99464" y="2374111"/>
            <a:ext cx="3349624" cy="3437753"/>
          </a:xfrm>
          <a:ln w="19050">
            <a:solidFill>
              <a:schemeClr val="accent1"/>
            </a:solidFill>
          </a:ln>
        </p:spPr>
        <p:txBody>
          <a:bodyPr lIns="180000" tIns="180000" rIns="180000"/>
          <a:lstStyle>
            <a:lvl1pPr>
              <a:lnSpc>
                <a:spcPct val="100000"/>
              </a:lnSpc>
              <a:spcAft>
                <a:spcPts val="1600"/>
              </a:spcAft>
              <a:defRPr sz="16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/>
            </a:lvl2pPr>
          </a:lstStyle>
          <a:p>
            <a:pPr lvl="0"/>
            <a:r>
              <a:rPr lang="en-GB" dirty="0"/>
              <a:t>Click to edit Box Header styles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B61122-4F63-984F-ABED-A6367732841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99465" y="2823575"/>
            <a:ext cx="3349624" cy="2974536"/>
          </a:xfrm>
        </p:spPr>
        <p:txBody>
          <a:bodyPr lIns="180000" tIns="180000" rIns="180000"/>
          <a:lstStyle>
            <a:lvl1pPr>
              <a:lnSpc>
                <a:spcPct val="100000"/>
              </a:lnSpc>
              <a:defRPr sz="1200" b="1"/>
            </a:lvl1pPr>
            <a:lvl2pPr marL="180000">
              <a:lnSpc>
                <a:spcPct val="100000"/>
              </a:lnSpc>
              <a:defRPr sz="1100" b="1"/>
            </a:lvl2pPr>
            <a:lvl3pPr>
              <a:defRPr sz="1050" b="1"/>
            </a:lvl3pPr>
            <a:lvl4pPr>
              <a:defRPr sz="1000" b="1"/>
            </a:lvl4pPr>
            <a:lvl5pPr>
              <a:defRPr sz="1000" b="1"/>
            </a:lvl5pPr>
          </a:lstStyle>
          <a:p>
            <a:pPr lvl="0"/>
            <a:r>
              <a:rPr lang="en-GB" dirty="0"/>
              <a:t>Click to edit Box Body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83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Two Content Turq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3B73CE-CFED-5648-B1A6-1F8FFF3000EF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9119FB3-0C6F-9842-8856-D5882609A1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91819" y="6133986"/>
            <a:ext cx="400181" cy="550028"/>
          </a:xfrm>
          <a:prstGeom prst="rect">
            <a:avLst/>
          </a:prstGeom>
        </p:spPr>
      </p:pic>
      <p:pic>
        <p:nvPicPr>
          <p:cNvPr id="12" name="Picture 11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8EAC3CB-2211-354E-AFDC-B0CD58BD57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000D-FE54-794F-9712-CAB290D1E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714" y="2349499"/>
            <a:ext cx="5221286" cy="377983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F9EF3-26A9-AA48-991E-D85D9EEF0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2349499"/>
            <a:ext cx="5221288" cy="377983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4E746-19C7-BF4C-9E0B-BAC04A6F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0EF4-0D25-C645-A97B-2B36212FFC00}" type="datetime4">
              <a:rPr lang="en-GB" smtClean="0"/>
              <a:t>22 July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F49C4-3D40-6642-83DD-B653695D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F29FF-C0A6-3547-8CC3-8E3B8516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CA8-8DAE-6E4C-A752-1213782244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7EA0F0-B7B9-E149-BB50-06B8A43F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728663"/>
            <a:ext cx="11341100" cy="107795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9906BBA-AF1F-0242-9844-A7C449FE082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5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Comparison Turq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88A18E-80CC-0047-B532-83663E7417D9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F4D8DF30-74D3-0142-AFEE-38174FC974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91819" y="6133986"/>
            <a:ext cx="400181" cy="550028"/>
          </a:xfrm>
          <a:prstGeom prst="rect">
            <a:avLst/>
          </a:prstGeom>
        </p:spPr>
      </p:pic>
      <p:pic>
        <p:nvPicPr>
          <p:cNvPr id="16" name="Picture 1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D797C6F9-9CD7-EE4E-927E-06BA7D056F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BF83A-AE2B-1D47-86EB-3FFE72C3B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2349500"/>
            <a:ext cx="5221287" cy="627969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F1A74F-1160-D64A-A1E6-FB269CEC9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7800" y="2349500"/>
            <a:ext cx="5221288" cy="668338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CB515-39FC-894D-BF2B-8B091291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0C6A-8036-6145-984F-583993A09993}" type="datetime4">
              <a:rPr lang="en-GB" smtClean="0"/>
              <a:t>22 July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6DF4E-921A-954D-8586-23D996D2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951007-73E7-0745-972B-B671DB49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CA8-8DAE-6E4C-A752-1213782244C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0B53BF-781B-F045-BC08-02A44877845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74713" y="2864224"/>
            <a:ext cx="5221287" cy="326511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680D6BD-AAF2-1C4D-90D4-B988F948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728663"/>
            <a:ext cx="11341100" cy="107795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1690D50B-1F2F-054C-BE93-45B2127CAC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328098-347E-9440-BE67-73D376C849E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528048" y="2864224"/>
            <a:ext cx="5221287" cy="326511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10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Title Only Turq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DFA660-5EB9-7E41-8562-48C03A6F8349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57A7689-E2A4-A040-97BA-F82E6DFDBC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91819" y="6133986"/>
            <a:ext cx="400181" cy="550028"/>
          </a:xfrm>
          <a:prstGeom prst="rect">
            <a:avLst/>
          </a:prstGeom>
        </p:spPr>
      </p:pic>
      <p:pic>
        <p:nvPicPr>
          <p:cNvPr id="12" name="Picture 11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A611613-EC1C-D543-8A54-E39E6C32EC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78F32-D16C-664E-82A5-33169F71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BF01-44C6-394B-BA27-872B918D5ACB}" type="datetime4">
              <a:rPr lang="en-GB" smtClean="0"/>
              <a:t>22 July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F6824-25EC-FB4F-893F-BBB6E34E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40FD9-DB9E-C448-9119-DA78D82E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CA8-8DAE-6E4C-A752-1213782244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D6EF6C-BAE8-E846-8C6C-79A071AE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728663"/>
            <a:ext cx="11341100" cy="107795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C613D81-D721-4B4D-9CD0-1FFDCDFF1C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38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elm Blank Turq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883519-01B9-3240-83D8-F06A382FAF7E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76D71A5-8B27-3E4C-8EB2-0411622BF5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91819" y="6133986"/>
            <a:ext cx="400181" cy="550028"/>
          </a:xfrm>
          <a:prstGeom prst="rect">
            <a:avLst/>
          </a:prstGeom>
        </p:spPr>
      </p:pic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211F966-72A3-F64D-A81F-6358CBFAE9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781B28-F204-564B-9CFF-88E9694D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9644-DB6C-F540-80C9-3B55B14CDC5E}" type="datetime4">
              <a:rPr lang="en-GB" smtClean="0"/>
              <a:t>22 July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816A95-85C9-1C4D-9A3B-B067F6B8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7E42E-41C6-9B42-9708-26E5EE7F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CA8-8DAE-6E4C-A752-121378224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88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Closing Title Slide Turq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759E-E340-C242-ABCA-8480BCCAF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2487" y="4315479"/>
            <a:ext cx="9856601" cy="917855"/>
          </a:xfrm>
        </p:spPr>
        <p:txBody>
          <a:bodyPr anchor="t" anchorCtr="0"/>
          <a:lstStyle>
            <a:lvl1pPr algn="r">
              <a:defRPr sz="48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84137-05E6-1745-AD48-CF6A86AC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72325" y="6307231"/>
            <a:ext cx="6076763" cy="326463"/>
          </a:xfrm>
        </p:spPr>
        <p:txBody>
          <a:bodyPr anchor="t" anchorCtr="0"/>
          <a:lstStyle>
            <a:lvl1pPr algn="r">
              <a:defRPr sz="800"/>
            </a:lvl1pPr>
          </a:lstStyle>
          <a:p>
            <a:r>
              <a:rPr lang="en-US" dirty="0"/>
              <a:t>© 3elm Education Services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63F46C-5568-3641-BD6C-03DC09456A28}"/>
              </a:ext>
            </a:extLst>
          </p:cNvPr>
          <p:cNvSpPr txBox="1"/>
          <p:nvPr userDrawn="1"/>
        </p:nvSpPr>
        <p:spPr>
          <a:xfrm>
            <a:off x="10313894" y="665629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9F0DEE-F647-0646-B853-3AD0104E6B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4130" y="-26894"/>
            <a:ext cx="7557247" cy="54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Closing Title Slide Turq Flap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3F9569-B2D9-4447-81A5-2A8209A456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26472" y="1365633"/>
            <a:ext cx="5982739" cy="42647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F0335-9FFA-2D40-80DB-A3732C1276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06521" y="132354"/>
            <a:ext cx="4337169" cy="43371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9759E-E340-C242-ABCA-8480BCCAF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2487" y="4315479"/>
            <a:ext cx="9856601" cy="917855"/>
          </a:xfrm>
        </p:spPr>
        <p:txBody>
          <a:bodyPr anchor="t" anchorCtr="0"/>
          <a:lstStyle>
            <a:lvl1pPr algn="r">
              <a:defRPr sz="48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84137-05E6-1745-AD48-CF6A86AC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72325" y="6307231"/>
            <a:ext cx="6076763" cy="326463"/>
          </a:xfrm>
        </p:spPr>
        <p:txBody>
          <a:bodyPr anchor="t" anchorCtr="0"/>
          <a:lstStyle>
            <a:lvl1pPr algn="r">
              <a:defRPr sz="800"/>
            </a:lvl1pPr>
          </a:lstStyle>
          <a:p>
            <a:r>
              <a:rPr lang="en-US" dirty="0"/>
              <a:t>© 3elm Education Services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63F46C-5568-3641-BD6C-03DC09456A28}"/>
              </a:ext>
            </a:extLst>
          </p:cNvPr>
          <p:cNvSpPr txBox="1"/>
          <p:nvPr userDrawn="1"/>
        </p:nvSpPr>
        <p:spPr>
          <a:xfrm>
            <a:off x="10313894" y="665629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60926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elm Section Header ع Primary Turq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DECA22-B0AD-0441-A113-5AA093D31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5666471" y="-457199"/>
            <a:ext cx="7808322" cy="78083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85D3FA-DBA2-1740-909A-9E764EC0C16A}"/>
              </a:ext>
            </a:extLst>
          </p:cNvPr>
          <p:cNvSpPr/>
          <p:nvPr userDrawn="1"/>
        </p:nvSpPr>
        <p:spPr>
          <a:xfrm>
            <a:off x="5299" y="0"/>
            <a:ext cx="28368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95548-2D65-AC46-9BE6-27AD1D28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7862-C7FE-334E-AD9D-E7A262C9B641}" type="datetime4">
              <a:rPr lang="en-GB" smtClean="0"/>
              <a:t>22 July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D35C-FF93-664C-A7F6-92C900B0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5411-2D37-914A-A275-AA08C31A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0241E2-F890-5142-8B6A-384A06A8E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49" y="2033739"/>
            <a:ext cx="2842100" cy="2842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76D2D7-90F6-2749-AF60-D0708B004E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65517" y="1399358"/>
            <a:ext cx="2931252" cy="29312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432EC3-DC68-7047-9665-3B45DB684AA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36623" y="6399475"/>
            <a:ext cx="704623" cy="502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8F4AE-C63B-4643-A6E0-662E8ACF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86" y="2970756"/>
            <a:ext cx="8450902" cy="3158581"/>
          </a:xfrm>
        </p:spPr>
        <p:txBody>
          <a:bodyPr anchor="t" anchorCtr="0"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B97CF-7D4D-D64B-A717-7C3C72A429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98186" y="2683419"/>
            <a:ext cx="8450902" cy="2825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strap styles</a:t>
            </a:r>
          </a:p>
        </p:txBody>
      </p:sp>
    </p:spTree>
    <p:extLst>
      <p:ext uri="{BB962C8B-B14F-4D97-AF65-F5344CB8AC3E}">
        <p14:creationId xmlns:p14="http://schemas.microsoft.com/office/powerpoint/2010/main" val="3309881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elm Section Header ع Burjol Turq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9CB8D6D-DB3B-A54F-970E-B36BB0ED0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5170484" y="-457199"/>
            <a:ext cx="7808322" cy="78083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85D3FA-DBA2-1740-909A-9E764EC0C16A}"/>
              </a:ext>
            </a:extLst>
          </p:cNvPr>
          <p:cNvSpPr/>
          <p:nvPr userDrawn="1"/>
        </p:nvSpPr>
        <p:spPr>
          <a:xfrm>
            <a:off x="5299" y="0"/>
            <a:ext cx="28368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95548-2D65-AC46-9BE6-27AD1D28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0B6E-86F9-5F43-A2E9-6F994659FF26}" type="datetime4">
              <a:rPr lang="en-GB" smtClean="0"/>
              <a:t>22 July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D35C-FF93-664C-A7F6-92C900B0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5411-2D37-914A-A275-AA08C31A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0241E2-F890-5142-8B6A-384A06A8E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49" y="2033739"/>
            <a:ext cx="2842100" cy="2842100"/>
          </a:xfrm>
          <a:prstGeom prst="rect">
            <a:avLst/>
          </a:prstGeom>
        </p:spPr>
      </p:pic>
      <p:pic>
        <p:nvPicPr>
          <p:cNvPr id="12" name="Picture 11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3B4D7FF-7087-D548-98CD-3BC837E3E8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BC1AF2-01E3-9246-B923-DE9EF5744C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865517" y="1399358"/>
            <a:ext cx="2931252" cy="2931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454F28-20E6-6343-A207-85A7CE8F56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36623" y="6399475"/>
            <a:ext cx="704623" cy="502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8F4AE-C63B-4643-A6E0-662E8ACF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86" y="2970756"/>
            <a:ext cx="8450902" cy="3158581"/>
          </a:xfrm>
        </p:spPr>
        <p:txBody>
          <a:bodyPr anchor="t" anchorCtr="0"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B97CF-7D4D-D64B-A717-7C3C72A429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98186" y="2683419"/>
            <a:ext cx="8450902" cy="2825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strap styles</a:t>
            </a:r>
          </a:p>
        </p:txBody>
      </p:sp>
    </p:spTree>
    <p:extLst>
      <p:ext uri="{BB962C8B-B14F-4D97-AF65-F5344CB8AC3E}">
        <p14:creationId xmlns:p14="http://schemas.microsoft.com/office/powerpoint/2010/main" val="2076378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elm Section Header ع AlManzomah Turq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9CB8D6D-DB3B-A54F-970E-B36BB0ED0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5170484" y="-457199"/>
            <a:ext cx="7808322" cy="78083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85D3FA-DBA2-1740-909A-9E764EC0C16A}"/>
              </a:ext>
            </a:extLst>
          </p:cNvPr>
          <p:cNvSpPr/>
          <p:nvPr userDrawn="1"/>
        </p:nvSpPr>
        <p:spPr>
          <a:xfrm>
            <a:off x="5299" y="0"/>
            <a:ext cx="28368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95548-2D65-AC46-9BE6-27AD1D28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AFE7-FDB9-BB48-85D4-4F07AA5D65C0}" type="datetime4">
              <a:rPr lang="en-GB" smtClean="0"/>
              <a:t>22 July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D35C-FF93-664C-A7F6-92C900B0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5411-2D37-914A-A275-AA08C31A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0241E2-F890-5142-8B6A-384A06A8E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49" y="2033739"/>
            <a:ext cx="2842100" cy="2842100"/>
          </a:xfrm>
          <a:prstGeom prst="rect">
            <a:avLst/>
          </a:prstGeom>
        </p:spPr>
      </p:pic>
      <p:pic>
        <p:nvPicPr>
          <p:cNvPr id="12" name="Picture 11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596393C-18B3-F745-94FC-06D67F738A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96A34A-C462-AB48-B447-5485CC1135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865517" y="1399358"/>
            <a:ext cx="2931252" cy="2931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65B16C-1021-D44F-9ABD-46A7C396193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36623" y="6399475"/>
            <a:ext cx="704623" cy="502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8F4AE-C63B-4643-A6E0-662E8ACF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86" y="2970756"/>
            <a:ext cx="8450902" cy="3158581"/>
          </a:xfrm>
        </p:spPr>
        <p:txBody>
          <a:bodyPr anchor="t" anchorCtr="0"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B97CF-7D4D-D64B-A717-7C3C72A429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98186" y="2683419"/>
            <a:ext cx="8450902" cy="2825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strap styles</a:t>
            </a:r>
          </a:p>
        </p:txBody>
      </p:sp>
    </p:spTree>
    <p:extLst>
      <p:ext uri="{BB962C8B-B14F-4D97-AF65-F5344CB8AC3E}">
        <p14:creationId xmlns:p14="http://schemas.microsoft.com/office/powerpoint/2010/main" val="46792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elm Title Slide Turq Flap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E6F545A-86C7-DF41-B07A-B97910D61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682" y="3825904"/>
            <a:ext cx="4537710" cy="323469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27217AC-368A-C143-8CE2-2DAEAFD0E3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8438" y="130291"/>
            <a:ext cx="3092338" cy="3092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9759E-E340-C242-ABCA-8480BCCAF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485433"/>
            <a:ext cx="9856601" cy="864067"/>
          </a:xfrm>
        </p:spPr>
        <p:txBody>
          <a:bodyPr anchor="t" anchorCtr="0"/>
          <a:lstStyle>
            <a:lvl1pPr algn="r">
              <a:defRPr sz="48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01651-BBFA-0F4A-BBCC-B9B8B9D3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3188" y="5325035"/>
            <a:ext cx="3598677" cy="201706"/>
          </a:xfrm>
        </p:spPr>
        <p:txBody>
          <a:bodyPr anchor="t" anchorCtr="0"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fld id="{63088C55-CADF-FF42-BD11-FE9CCF4307F3}" type="datetime4">
              <a:rPr lang="en-GB" smtClean="0"/>
              <a:t>22 July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84137-05E6-1745-AD48-CF6A86AC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7825" y="5549901"/>
            <a:ext cx="6076763" cy="326463"/>
          </a:xfrm>
        </p:spPr>
        <p:txBody>
          <a:bodyPr anchor="t" anchorCtr="0"/>
          <a:lstStyle>
            <a:lvl1pPr algn="r">
              <a:defRPr sz="800"/>
            </a:lvl1pPr>
          </a:lstStyle>
          <a:p>
            <a:r>
              <a:rPr lang="en-US"/>
              <a:t>© 3elm Education Services 2021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7F11B-578B-3345-BFA7-6557A842C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2349500"/>
            <a:ext cx="9856600" cy="1079500"/>
          </a:xfrm>
        </p:spPr>
        <p:txBody>
          <a:bodyPr/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63F46C-5568-3641-BD6C-03DC09456A28}"/>
              </a:ext>
            </a:extLst>
          </p:cNvPr>
          <p:cNvSpPr txBox="1"/>
          <p:nvPr userDrawn="1"/>
        </p:nvSpPr>
        <p:spPr>
          <a:xfrm>
            <a:off x="10313894" y="665629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265453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elm Section Header ع AlmBon Turq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9CB8D6D-DB3B-A54F-970E-B36BB0ED0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5170484" y="-457199"/>
            <a:ext cx="7808322" cy="78083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85D3FA-DBA2-1740-909A-9E764EC0C16A}"/>
              </a:ext>
            </a:extLst>
          </p:cNvPr>
          <p:cNvSpPr/>
          <p:nvPr userDrawn="1"/>
        </p:nvSpPr>
        <p:spPr>
          <a:xfrm>
            <a:off x="5299" y="0"/>
            <a:ext cx="28368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95548-2D65-AC46-9BE6-27AD1D28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123A-70A1-4A4F-BAEE-E3C60480B0C9}" type="datetime4">
              <a:rPr lang="en-GB" smtClean="0"/>
              <a:t>22 July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D35C-FF93-664C-A7F6-92C900B0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5411-2D37-914A-A275-AA08C31A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0241E2-F890-5142-8B6A-384A06A8E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49" y="2033739"/>
            <a:ext cx="2842100" cy="284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8EBF81-A310-1F4E-BE37-2745CE7523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65517" y="1399358"/>
            <a:ext cx="2931252" cy="2931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EDE781-23E9-794D-882C-3C830C33E0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36623" y="6399475"/>
            <a:ext cx="704623" cy="502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8F4AE-C63B-4643-A6E0-662E8ACF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86" y="2970756"/>
            <a:ext cx="8450902" cy="3158581"/>
          </a:xfrm>
        </p:spPr>
        <p:txBody>
          <a:bodyPr anchor="t" anchorCtr="0"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B97CF-7D4D-D64B-A717-7C3C72A429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98186" y="2683419"/>
            <a:ext cx="8450902" cy="2825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strap styles</a:t>
            </a:r>
          </a:p>
        </p:txBody>
      </p:sp>
    </p:spTree>
    <p:extLst>
      <p:ext uri="{BB962C8B-B14F-4D97-AF65-F5344CB8AC3E}">
        <p14:creationId xmlns:p14="http://schemas.microsoft.com/office/powerpoint/2010/main" val="2070808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elm Section Header ع Arshia Turq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9CB8D6D-DB3B-A54F-970E-B36BB0ED0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5170484" y="-457199"/>
            <a:ext cx="7808322" cy="78083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85D3FA-DBA2-1740-909A-9E764EC0C16A}"/>
              </a:ext>
            </a:extLst>
          </p:cNvPr>
          <p:cNvSpPr/>
          <p:nvPr userDrawn="1"/>
        </p:nvSpPr>
        <p:spPr>
          <a:xfrm>
            <a:off x="5299" y="0"/>
            <a:ext cx="28368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95548-2D65-AC46-9BE6-27AD1D28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8A63-2CEB-474A-B806-C4F80E6FD661}" type="datetime4">
              <a:rPr lang="en-GB" smtClean="0"/>
              <a:t>22 July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D35C-FF93-664C-A7F6-92C900B0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5411-2D37-914A-A275-AA08C31A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0241E2-F890-5142-8B6A-384A06A8E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49" y="2033739"/>
            <a:ext cx="2842100" cy="284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3657E6-A613-6C4F-97B3-5318ADFCA0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65517" y="1399358"/>
            <a:ext cx="2931252" cy="2931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335580-5422-6142-BBFB-7BB2049A2D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36623" y="6399475"/>
            <a:ext cx="704623" cy="502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8F4AE-C63B-4643-A6E0-662E8ACF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86" y="2970756"/>
            <a:ext cx="8450902" cy="3158581"/>
          </a:xfrm>
        </p:spPr>
        <p:txBody>
          <a:bodyPr anchor="t" anchorCtr="0"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B97CF-7D4D-D64B-A717-7C3C72A429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98186" y="2683419"/>
            <a:ext cx="8450902" cy="2825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strap styles</a:t>
            </a:r>
          </a:p>
        </p:txBody>
      </p:sp>
    </p:spTree>
    <p:extLst>
      <p:ext uri="{BB962C8B-B14F-4D97-AF65-F5344CB8AC3E}">
        <p14:creationId xmlns:p14="http://schemas.microsoft.com/office/powerpoint/2010/main" val="1104444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elm Section Header ع BlackClover Turq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9CB8D6D-DB3B-A54F-970E-B36BB0ED0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5170484" y="-457199"/>
            <a:ext cx="7808322" cy="78083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85D3FA-DBA2-1740-909A-9E764EC0C16A}"/>
              </a:ext>
            </a:extLst>
          </p:cNvPr>
          <p:cNvSpPr/>
          <p:nvPr userDrawn="1"/>
        </p:nvSpPr>
        <p:spPr>
          <a:xfrm>
            <a:off x="5299" y="0"/>
            <a:ext cx="28368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95548-2D65-AC46-9BE6-27AD1D28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0BA7-9D22-E64F-94C8-62F1AC9F18B1}" type="datetime4">
              <a:rPr lang="en-GB" smtClean="0"/>
              <a:t>22 July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D35C-FF93-664C-A7F6-92C900B0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5411-2D37-914A-A275-AA08C31A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0241E2-F890-5142-8B6A-384A06A8E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49" y="2033739"/>
            <a:ext cx="2842100" cy="284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354B29-DA56-9C4F-834A-1D5361FD93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65517" y="1399358"/>
            <a:ext cx="2931252" cy="2931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6CD900-2367-784E-9B2B-2C46D48539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36623" y="6399475"/>
            <a:ext cx="704623" cy="502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8F4AE-C63B-4643-A6E0-662E8ACF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86" y="2970756"/>
            <a:ext cx="8450902" cy="3158581"/>
          </a:xfrm>
        </p:spPr>
        <p:txBody>
          <a:bodyPr anchor="t" anchorCtr="0"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B97CF-7D4D-D64B-A717-7C3C72A429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98186" y="2683419"/>
            <a:ext cx="8450902" cy="2825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strap styles</a:t>
            </a:r>
          </a:p>
        </p:txBody>
      </p:sp>
    </p:spTree>
    <p:extLst>
      <p:ext uri="{BB962C8B-B14F-4D97-AF65-F5344CB8AC3E}">
        <p14:creationId xmlns:p14="http://schemas.microsoft.com/office/powerpoint/2010/main" val="2009758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elm Section Header ع BustanBd Turq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9CB8D6D-DB3B-A54F-970E-B36BB0ED0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5170484" y="-457199"/>
            <a:ext cx="7808322" cy="78083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85D3FA-DBA2-1740-909A-9E764EC0C16A}"/>
              </a:ext>
            </a:extLst>
          </p:cNvPr>
          <p:cNvSpPr/>
          <p:nvPr userDrawn="1"/>
        </p:nvSpPr>
        <p:spPr>
          <a:xfrm>
            <a:off x="5299" y="0"/>
            <a:ext cx="28368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95548-2D65-AC46-9BE6-27AD1D28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A73C-33B1-9745-8896-2CB364E9ADED}" type="datetime4">
              <a:rPr lang="en-GB" smtClean="0"/>
              <a:t>22 July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D35C-FF93-664C-A7F6-92C900B0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5411-2D37-914A-A275-AA08C31A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0241E2-F890-5142-8B6A-384A06A8E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49" y="2033739"/>
            <a:ext cx="2842100" cy="284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487D16-9475-754C-A36E-4A44C5A13F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65517" y="1399358"/>
            <a:ext cx="2931252" cy="2931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81A7B8-0AE5-5B43-BF0F-339B96D4CD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36623" y="6399475"/>
            <a:ext cx="704623" cy="502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8F4AE-C63B-4643-A6E0-662E8ACF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86" y="2970756"/>
            <a:ext cx="8450902" cy="3158581"/>
          </a:xfrm>
        </p:spPr>
        <p:txBody>
          <a:bodyPr anchor="t" anchorCtr="0"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B97CF-7D4D-D64B-A717-7C3C72A429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98186" y="2683419"/>
            <a:ext cx="8450902" cy="2825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strap styles</a:t>
            </a:r>
          </a:p>
        </p:txBody>
      </p:sp>
    </p:spTree>
    <p:extLst>
      <p:ext uri="{BB962C8B-B14F-4D97-AF65-F5344CB8AC3E}">
        <p14:creationId xmlns:p14="http://schemas.microsoft.com/office/powerpoint/2010/main" val="34814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elm Title Slide Pin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DFCE31-B577-4349-9B13-8229A6D26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51178" y="-83372"/>
            <a:ext cx="2594610" cy="3566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6F545A-86C7-DF41-B07A-B97910D61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0682" y="3825904"/>
            <a:ext cx="4537710" cy="32346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9759E-E340-C242-ABCA-8480BCCAF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485433"/>
            <a:ext cx="9856601" cy="864067"/>
          </a:xfrm>
        </p:spPr>
        <p:txBody>
          <a:bodyPr anchor="t" anchorCtr="0"/>
          <a:lstStyle>
            <a:lvl1pPr algn="r">
              <a:defRPr sz="48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01651-BBFA-0F4A-BBCC-B9B8B9D3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2812" y="5325035"/>
            <a:ext cx="3249053" cy="201706"/>
          </a:xfrm>
        </p:spPr>
        <p:txBody>
          <a:bodyPr anchor="t" anchorCtr="0"/>
          <a:lstStyle>
            <a:lvl1pPr>
              <a:defRPr sz="1100" b="1">
                <a:solidFill>
                  <a:schemeClr val="accent2"/>
                </a:solidFill>
              </a:defRPr>
            </a:lvl1pPr>
          </a:lstStyle>
          <a:p>
            <a:fld id="{EEBDA805-B7F0-CA48-8A0B-BAF9B53E9DAE}" type="datetime4">
              <a:rPr lang="en-GB" smtClean="0"/>
              <a:t>22 July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84137-05E6-1745-AD48-CF6A86AC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7825" y="5549901"/>
            <a:ext cx="6076763" cy="326463"/>
          </a:xfrm>
        </p:spPr>
        <p:txBody>
          <a:bodyPr anchor="t" anchorCtr="0"/>
          <a:lstStyle>
            <a:lvl1pPr algn="r">
              <a:defRPr sz="800"/>
            </a:lvl1pPr>
          </a:lstStyle>
          <a:p>
            <a:r>
              <a:rPr lang="en-US" dirty="0"/>
              <a:t>© 3elm Education Services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7F11B-578B-3345-BFA7-6557A842C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2349500"/>
            <a:ext cx="9856600" cy="1079500"/>
          </a:xfrm>
        </p:spPr>
        <p:txBody>
          <a:bodyPr/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63F46C-5568-3641-BD6C-03DC09456A28}"/>
              </a:ext>
            </a:extLst>
          </p:cNvPr>
          <p:cNvSpPr txBox="1"/>
          <p:nvPr userDrawn="1"/>
        </p:nvSpPr>
        <p:spPr>
          <a:xfrm>
            <a:off x="10313894" y="665629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105195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elm Title Slide Pink Flap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074C2B-F2F5-D148-A4C5-DC1321F21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38438" y="130291"/>
            <a:ext cx="3092338" cy="30923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6F545A-86C7-DF41-B07A-B97910D61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0682" y="3825904"/>
            <a:ext cx="4537710" cy="32346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9759E-E340-C242-ABCA-8480BCCAF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485433"/>
            <a:ext cx="9856601" cy="864067"/>
          </a:xfrm>
        </p:spPr>
        <p:txBody>
          <a:bodyPr anchor="t" anchorCtr="0"/>
          <a:lstStyle>
            <a:lvl1pPr algn="r">
              <a:defRPr sz="48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01651-BBFA-0F4A-BBCC-B9B8B9D3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2812" y="5325035"/>
            <a:ext cx="3249053" cy="201706"/>
          </a:xfrm>
        </p:spPr>
        <p:txBody>
          <a:bodyPr anchor="t" anchorCtr="0"/>
          <a:lstStyle>
            <a:lvl1pPr>
              <a:defRPr sz="1100" b="1">
                <a:solidFill>
                  <a:schemeClr val="accent2"/>
                </a:solidFill>
              </a:defRPr>
            </a:lvl1pPr>
          </a:lstStyle>
          <a:p>
            <a:fld id="{7E9745FD-6438-6E45-A198-C3F359BA2924}" type="datetime4">
              <a:rPr lang="en-GB" smtClean="0"/>
              <a:t>22 July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84137-05E6-1745-AD48-CF6A86AC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7825" y="5549901"/>
            <a:ext cx="6076763" cy="326463"/>
          </a:xfrm>
        </p:spPr>
        <p:txBody>
          <a:bodyPr anchor="t" anchorCtr="0"/>
          <a:lstStyle>
            <a:lvl1pPr algn="r">
              <a:defRPr sz="800"/>
            </a:lvl1pPr>
          </a:lstStyle>
          <a:p>
            <a:r>
              <a:rPr lang="en-US" dirty="0"/>
              <a:t>© 3elm Education Services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7F11B-578B-3345-BFA7-6557A842C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2349500"/>
            <a:ext cx="9856600" cy="1079500"/>
          </a:xfrm>
        </p:spPr>
        <p:txBody>
          <a:bodyPr/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63F46C-5568-3641-BD6C-03DC09456A28}"/>
              </a:ext>
            </a:extLst>
          </p:cNvPr>
          <p:cNvSpPr txBox="1"/>
          <p:nvPr userDrawn="1"/>
        </p:nvSpPr>
        <p:spPr>
          <a:xfrm>
            <a:off x="10313894" y="665629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159769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Title and Content Pin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AF7F7DB-F3CE-3A46-94DD-74F4DECEE729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0DA8E-274F-D64E-A83F-76DE7C1E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13A5-009D-024A-B5DD-F53E5B1C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2349500"/>
            <a:ext cx="10874375" cy="3462364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0209-3B32-8945-A5C3-20255F80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D75-0497-5F4C-AB27-B3D8D0A4DD6D}" type="datetime4">
              <a:rPr lang="en-GB" smtClean="0"/>
              <a:t>22 July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8516-97F6-4649-94E2-7F5015F5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D3A93B-34F0-EB42-99BC-2913AE33BE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F0D9B8-C731-F04D-B514-556E6424A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2" y="6464301"/>
            <a:ext cx="5221288" cy="393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3elm Education Services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5B5F20-7D24-B347-860F-50C43267B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1819" y="6133986"/>
            <a:ext cx="400180" cy="550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BCB17-34F7-0E46-BB6E-1BB11EE01A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6623" y="6399475"/>
            <a:ext cx="704623" cy="5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54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Title&amp;Content+1/3 pic Pin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E16C13-AA3C-4140-ADB2-3A9979368437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0DA8E-274F-D64E-A83F-76DE7C1E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728663"/>
            <a:ext cx="7108918" cy="107795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13A5-009D-024A-B5DD-F53E5B1C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2349500"/>
            <a:ext cx="6626225" cy="3462364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0209-3B32-8945-A5C3-20255F80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A9BC-00FB-814E-857F-8D61EECDE722}" type="datetime4">
              <a:rPr lang="en-GB" smtClean="0"/>
              <a:t>22 July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8516-97F6-4649-94E2-7F5015F5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D3A93B-34F0-EB42-99BC-2913AE33BE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F0D9B8-C731-F04D-B514-556E6424A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2" y="6464301"/>
            <a:ext cx="5221288" cy="393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3elm Education Services 2021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D47DF8-5F0E-664D-B831-16C23C4C48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67663" y="441325"/>
            <a:ext cx="3781425" cy="5688013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9E01AC-637E-1942-A81C-33560D513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1819" y="6133986"/>
            <a:ext cx="400180" cy="5500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1E3627-28D7-1F44-B9E6-347B43EA92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6623" y="6399475"/>
            <a:ext cx="704623" cy="5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51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Title&amp;Content+1/2 pic Pin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E16C13-AA3C-4140-ADB2-3A9979368437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0DA8E-274F-D64E-A83F-76DE7C1E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728663"/>
            <a:ext cx="5688012" cy="107795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13A5-009D-024A-B5DD-F53E5B1C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2349500"/>
            <a:ext cx="4754563" cy="3462364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0209-3B32-8945-A5C3-20255F80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997A-1CAA-A744-960F-52B52EB8027D}" type="datetime4">
              <a:rPr lang="en-GB" smtClean="0"/>
              <a:t>22 July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8516-97F6-4649-94E2-7F5015F5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D3A93B-34F0-EB42-99BC-2913AE33BE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F0D9B8-C731-F04D-B514-556E6424A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2" y="6464301"/>
            <a:ext cx="5221288" cy="393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3elm Education Services 2021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D47DF8-5F0E-664D-B831-16C23C4C48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441325"/>
            <a:ext cx="5653088" cy="5688013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8A2060-76BF-5447-B70D-3992565E7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1819" y="6133986"/>
            <a:ext cx="400180" cy="5500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7B1FB0-950D-434E-BD2E-B72712013C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6623" y="6399475"/>
            <a:ext cx="704623" cy="5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63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Title&amp;Content+Box Pin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E16C13-AA3C-4140-ADB2-3A9979368437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0DA8E-274F-D64E-A83F-76DE7C1E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728663"/>
            <a:ext cx="7559675" cy="107795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13A5-009D-024A-B5DD-F53E5B1C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2349500"/>
            <a:ext cx="7092951" cy="3462364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0209-3B32-8945-A5C3-20255F80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1D0D-C995-5740-93E4-CF47A80B545B}" type="datetime4">
              <a:rPr lang="en-GB" smtClean="0"/>
              <a:t>22 July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8516-97F6-4649-94E2-7F5015F5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D3A93B-34F0-EB42-99BC-2913AE33BE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F0D9B8-C731-F04D-B514-556E6424A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2" y="6464301"/>
            <a:ext cx="5221288" cy="393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3elm Education Services 2021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04FE5BC3-9D43-BE48-9A9B-3C41BD8F90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99464" y="2374111"/>
            <a:ext cx="3349624" cy="3437753"/>
          </a:xfrm>
          <a:ln w="19050">
            <a:solidFill>
              <a:schemeClr val="accent2"/>
            </a:solidFill>
          </a:ln>
        </p:spPr>
        <p:txBody>
          <a:bodyPr lIns="180000" tIns="180000" rIns="180000"/>
          <a:lstStyle>
            <a:lvl1pPr>
              <a:lnSpc>
                <a:spcPct val="100000"/>
              </a:lnSpc>
              <a:spcAft>
                <a:spcPts val="160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/>
            </a:lvl2pPr>
          </a:lstStyle>
          <a:p>
            <a:pPr lvl="0"/>
            <a:r>
              <a:rPr lang="en-GB" dirty="0"/>
              <a:t>Click to edit Box Header styles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41CE51C5-3219-D04D-9042-F3BF1B5ADA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99465" y="2823575"/>
            <a:ext cx="3349624" cy="2974536"/>
          </a:xfrm>
        </p:spPr>
        <p:txBody>
          <a:bodyPr lIns="180000" tIns="180000" rIns="180000"/>
          <a:lstStyle>
            <a:lvl1pPr>
              <a:lnSpc>
                <a:spcPct val="100000"/>
              </a:lnSpc>
              <a:defRPr sz="1200" b="1"/>
            </a:lvl1pPr>
            <a:lvl2pPr marL="180000">
              <a:lnSpc>
                <a:spcPct val="100000"/>
              </a:lnSpc>
              <a:defRPr sz="1100" b="1"/>
            </a:lvl2pPr>
            <a:lvl3pPr>
              <a:defRPr sz="1050" b="1"/>
            </a:lvl3pPr>
            <a:lvl4pPr>
              <a:defRPr sz="1000" b="1"/>
            </a:lvl4pPr>
            <a:lvl5pPr>
              <a:defRPr sz="1000" b="1"/>
            </a:lvl5pPr>
          </a:lstStyle>
          <a:p>
            <a:pPr lvl="0"/>
            <a:r>
              <a:rPr lang="en-GB" dirty="0"/>
              <a:t>Click to edit Box Body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09E69D-9BAC-0548-B8FF-6803FDD0E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1819" y="6133986"/>
            <a:ext cx="400180" cy="5500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F4C019-2613-644E-B782-3E350F3C96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6623" y="6399475"/>
            <a:ext cx="704623" cy="5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7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Title and Content Turq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AF7F7DB-F3CE-3A46-94DD-74F4DECEE729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4E534F65-53F2-3746-A759-50FE0D88B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91819" y="6133986"/>
            <a:ext cx="400181" cy="550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E0DA8E-274F-D64E-A83F-76DE7C1E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13A5-009D-024A-B5DD-F53E5B1C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2349500"/>
            <a:ext cx="10874375" cy="34623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0209-3B32-8945-A5C3-20255F80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6118-C808-864B-AAFB-49266241E77A}" type="datetime4">
              <a:rPr lang="en-GB" smtClean="0"/>
              <a:t>22 July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8516-97F6-4649-94E2-7F5015F5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CA8-8DAE-6E4C-A752-1213782244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D3A93B-34F0-EB42-99BC-2913AE33BE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F0D9B8-C731-F04D-B514-556E6424A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2" y="6464301"/>
            <a:ext cx="5221288" cy="393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3elm Education Services 2021</a:t>
            </a:r>
          </a:p>
        </p:txBody>
      </p: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D4C7454-88C8-9D42-B195-F154748C54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75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Title&amp;Content2 Pink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CC4273-0388-C54A-BFDE-D3BEC83EB1A6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0DA8E-274F-D64E-A83F-76DE7C1E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13A5-009D-024A-B5DD-F53E5B1C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2349500"/>
            <a:ext cx="10874375" cy="34623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0209-3B32-8945-A5C3-20255F80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A7E5-268A-A847-BA12-4745D68657C4}" type="datetime4">
              <a:rPr lang="en-GB" smtClean="0"/>
              <a:t>22 July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8516-97F6-4649-94E2-7F5015F5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D3A93B-34F0-EB42-99BC-2913AE33BE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F0D9B8-C731-F04D-B514-556E6424A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2" y="6464301"/>
            <a:ext cx="5221288" cy="393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3elm Education Services 2021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28A6DA-421D-F542-AD13-92D4A08679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1819" y="6133986"/>
            <a:ext cx="400180" cy="5500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3A778D-D623-A04D-BAE9-086E34B5F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6623" y="6399475"/>
            <a:ext cx="704623" cy="5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16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Title&amp;Content2+1/3 pic Pink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CC4273-0388-C54A-BFDE-D3BEC83EB1A6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0DA8E-274F-D64E-A83F-76DE7C1E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728663"/>
            <a:ext cx="7135812" cy="1077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13A5-009D-024A-B5DD-F53E5B1C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2349500"/>
            <a:ext cx="6626225" cy="34623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0209-3B32-8945-A5C3-20255F80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1DE7-FAAF-B04F-B75D-AFD107EB93D0}" type="datetime4">
              <a:rPr lang="en-GB" smtClean="0"/>
              <a:t>22 July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8516-97F6-4649-94E2-7F5015F5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D3A93B-34F0-EB42-99BC-2913AE33BE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F0D9B8-C731-F04D-B514-556E6424A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2" y="6464301"/>
            <a:ext cx="5221288" cy="393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3elm Education Services 2021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688E61EE-32AB-C447-BB13-38792B85BC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67663" y="441325"/>
            <a:ext cx="3781425" cy="5688013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5999DA-A28D-CB40-AE1A-FC9D88FF11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1819" y="6133986"/>
            <a:ext cx="400180" cy="5500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74C910-00C7-754F-94C2-5670FD1511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6623" y="6399475"/>
            <a:ext cx="704623" cy="5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Title&amp;Content2+1/2 pic Pink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CC4273-0388-C54A-BFDE-D3BEC83EB1A6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0DA8E-274F-D64E-A83F-76DE7C1E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728663"/>
            <a:ext cx="5688011" cy="1077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13A5-009D-024A-B5DD-F53E5B1C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2349500"/>
            <a:ext cx="4754563" cy="34623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0209-3B32-8945-A5C3-20255F80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CF02-3320-774E-9801-22114AC271D6}" type="datetime4">
              <a:rPr lang="en-GB" smtClean="0"/>
              <a:t>22 July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8516-97F6-4649-94E2-7F5015F5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D3A93B-34F0-EB42-99BC-2913AE33BE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F0D9B8-C731-F04D-B514-556E6424A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2" y="6464301"/>
            <a:ext cx="5221288" cy="393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3elm Education Services 2021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688E61EE-32AB-C447-BB13-38792B85BC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441325"/>
            <a:ext cx="5653088" cy="5688013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AA7EED-7A63-9747-9837-DACA310EB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1819" y="6133986"/>
            <a:ext cx="400180" cy="5500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D22362-CA50-8748-A459-FFECB8B932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6623" y="6399475"/>
            <a:ext cx="704623" cy="5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53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Title&amp;Content2+Box Pink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CC4273-0388-C54A-BFDE-D3BEC83EB1A6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0DA8E-274F-D64E-A83F-76DE7C1E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728663"/>
            <a:ext cx="7559675" cy="107795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13A5-009D-024A-B5DD-F53E5B1C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2349500"/>
            <a:ext cx="7092950" cy="34623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0209-3B32-8945-A5C3-20255F80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92D9-D37E-544B-89BC-DA64790BA199}" type="datetime4">
              <a:rPr lang="en-GB" smtClean="0"/>
              <a:t>22 July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8516-97F6-4649-94E2-7F5015F5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D3A93B-34F0-EB42-99BC-2913AE33BE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F0D9B8-C731-F04D-B514-556E6424A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2" y="6464301"/>
            <a:ext cx="5221288" cy="393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3elm Education Services 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F7D60F-0654-4140-A913-1DDA335A98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99464" y="2374111"/>
            <a:ext cx="3349624" cy="3437753"/>
          </a:xfrm>
          <a:ln w="19050">
            <a:solidFill>
              <a:schemeClr val="accent2"/>
            </a:solidFill>
          </a:ln>
        </p:spPr>
        <p:txBody>
          <a:bodyPr lIns="180000" tIns="180000" rIns="180000"/>
          <a:lstStyle>
            <a:lvl1pPr>
              <a:lnSpc>
                <a:spcPct val="100000"/>
              </a:lnSpc>
              <a:spcAft>
                <a:spcPts val="160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/>
            </a:lvl2pPr>
          </a:lstStyle>
          <a:p>
            <a:pPr lvl="0"/>
            <a:r>
              <a:rPr lang="en-GB" dirty="0"/>
              <a:t>Click to edit Box Header styles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B61122-4F63-984F-ABED-A6367732841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99465" y="2823575"/>
            <a:ext cx="3349624" cy="2974536"/>
          </a:xfrm>
        </p:spPr>
        <p:txBody>
          <a:bodyPr lIns="180000" tIns="180000" rIns="180000"/>
          <a:lstStyle>
            <a:lvl1pPr>
              <a:lnSpc>
                <a:spcPct val="100000"/>
              </a:lnSpc>
              <a:defRPr sz="1200" b="1"/>
            </a:lvl1pPr>
            <a:lvl2pPr marL="180000">
              <a:lnSpc>
                <a:spcPct val="100000"/>
              </a:lnSpc>
              <a:defRPr sz="1100" b="1"/>
            </a:lvl2pPr>
            <a:lvl3pPr>
              <a:defRPr sz="1050" b="1"/>
            </a:lvl3pPr>
            <a:lvl4pPr>
              <a:defRPr sz="1000" b="1"/>
            </a:lvl4pPr>
            <a:lvl5pPr>
              <a:defRPr sz="1000" b="1"/>
            </a:lvl5pPr>
          </a:lstStyle>
          <a:p>
            <a:pPr lvl="0"/>
            <a:r>
              <a:rPr lang="en-GB" dirty="0"/>
              <a:t>Click to edit Box Body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26D991-09C7-BA4A-9056-9F8B26F6E1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1819" y="6133986"/>
            <a:ext cx="400180" cy="5500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8604A9-0632-6441-B6B0-ADE7CD7961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6623" y="6399475"/>
            <a:ext cx="704623" cy="5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85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Two Content Pin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3B73CE-CFED-5648-B1A6-1F8FFF3000EF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000D-FE54-794F-9712-CAB290D1E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714" y="2349499"/>
            <a:ext cx="5221286" cy="3779839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F9EF3-26A9-AA48-991E-D85D9EEF0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2349499"/>
            <a:ext cx="5221288" cy="3779839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4E746-19C7-BF4C-9E0B-BAC04A6F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D3A8-DABE-BC45-8698-B5737EEDEDAA}" type="datetime4">
              <a:rPr lang="en-GB" smtClean="0"/>
              <a:t>22 July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F49C4-3D40-6642-83DD-B653695D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F29FF-C0A6-3547-8CC3-8E3B8516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7EA0F0-B7B9-E149-BB50-06B8A43F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728663"/>
            <a:ext cx="11341100" cy="107795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9906BBA-AF1F-0242-9844-A7C449FE082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6F5FDE-C847-B04E-A00C-C63181FDA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1819" y="6133986"/>
            <a:ext cx="400180" cy="5500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3D9BB6-9E27-204C-9C47-ED57EA5E00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6623" y="6399475"/>
            <a:ext cx="704623" cy="5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9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Comparison Pin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88A18E-80CC-0047-B532-83663E7417D9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BF83A-AE2B-1D47-86EB-3FFE72C3B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2349500"/>
            <a:ext cx="5221287" cy="627969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F1A74F-1160-D64A-A1E6-FB269CEC9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7800" y="2349500"/>
            <a:ext cx="5221288" cy="668338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CB515-39FC-894D-BF2B-8B091291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00419-E0ED-304C-90FC-4792AE4401B8}" type="datetime4">
              <a:rPr lang="en-GB" smtClean="0"/>
              <a:t>22 July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6DF4E-921A-954D-8586-23D996D2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951007-73E7-0745-972B-B671DB49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0B53BF-781B-F045-BC08-02A44877845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74713" y="2864224"/>
            <a:ext cx="5221287" cy="3265114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680D6BD-AAF2-1C4D-90D4-B988F948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728663"/>
            <a:ext cx="11341100" cy="107795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1690D50B-1F2F-054C-BE93-45B2127CAC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328098-347E-9440-BE67-73D376C849E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528048" y="2864224"/>
            <a:ext cx="5221287" cy="3265114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054DEF-83C7-F148-AF04-1FC4EE7EF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1819" y="6133986"/>
            <a:ext cx="400180" cy="5500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D26DA9-9BB3-494A-8D08-707F24E2A1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6623" y="6399475"/>
            <a:ext cx="704623" cy="5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78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Title Only Pin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DFA660-5EB9-7E41-8562-48C03A6F8349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78F32-D16C-664E-82A5-33169F71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FBE9-9E5A-1D40-8388-6D2B50FC20E8}" type="datetime4">
              <a:rPr lang="en-GB" smtClean="0"/>
              <a:t>22 July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F6824-25EC-FB4F-893F-BBB6E34E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40FD9-DB9E-C448-9119-DA78D82E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D6EF6C-BAE8-E846-8C6C-79A071AE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728663"/>
            <a:ext cx="11341100" cy="107795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C613D81-D721-4B4D-9CD0-1FFDCDFF1C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76D2F4-006B-7848-8A18-0279D0F08F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1819" y="6133986"/>
            <a:ext cx="400180" cy="5500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799879-1C1E-D94E-8CAF-98F2CD15A4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6623" y="6399475"/>
            <a:ext cx="704623" cy="5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77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elm Blank Pin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883519-01B9-3240-83D8-F06A382FAF7E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6D71A5-8B27-3E4C-8EB2-0411622BF5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1819" y="6133986"/>
            <a:ext cx="400180" cy="550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1F966-72A3-F64D-A81F-6358CBFAE9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6623" y="6399475"/>
            <a:ext cx="704623" cy="50228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781B28-F204-564B-9CFF-88E9694D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9565-86CE-5940-ACA2-90C3BA07357D}" type="datetime4">
              <a:rPr lang="en-GB" smtClean="0"/>
              <a:t>22 July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816A95-85C9-1C4D-9A3B-B067F6B8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7E42E-41C6-9B42-9708-26E5EE7F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89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Closing Title Slide Pin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759E-E340-C242-ABCA-8480BCCAF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2487" y="4315479"/>
            <a:ext cx="9856601" cy="917855"/>
          </a:xfrm>
        </p:spPr>
        <p:txBody>
          <a:bodyPr anchor="t" anchorCtr="0"/>
          <a:lstStyle>
            <a:lvl1pPr algn="r">
              <a:defRPr sz="48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84137-05E6-1745-AD48-CF6A86AC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72325" y="6307231"/>
            <a:ext cx="6076763" cy="326463"/>
          </a:xfrm>
        </p:spPr>
        <p:txBody>
          <a:bodyPr anchor="t" anchorCtr="0"/>
          <a:lstStyle>
            <a:lvl1pPr algn="r">
              <a:defRPr sz="800"/>
            </a:lvl1pPr>
          </a:lstStyle>
          <a:p>
            <a:r>
              <a:rPr lang="en-US" dirty="0"/>
              <a:t>© 3elm Education Services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63F46C-5568-3641-BD6C-03DC09456A28}"/>
              </a:ext>
            </a:extLst>
          </p:cNvPr>
          <p:cNvSpPr txBox="1"/>
          <p:nvPr userDrawn="1"/>
        </p:nvSpPr>
        <p:spPr>
          <a:xfrm>
            <a:off x="10313894" y="665629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9F0DEE-F647-0646-B853-3AD0104E6B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4130" y="-26894"/>
            <a:ext cx="7557246" cy="54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89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Closing Title Slide Pink Flap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E619C5-F0FF-7549-BBD1-AE855E0F5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26472" y="1365633"/>
            <a:ext cx="5982740" cy="4264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0B4479-7560-5E4F-AFE2-054D045BD2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06521" y="224306"/>
            <a:ext cx="4337169" cy="43371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9759E-E340-C242-ABCA-8480BCCAF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2487" y="4315479"/>
            <a:ext cx="9856601" cy="917855"/>
          </a:xfrm>
        </p:spPr>
        <p:txBody>
          <a:bodyPr anchor="t" anchorCtr="0"/>
          <a:lstStyle>
            <a:lvl1pPr algn="r">
              <a:defRPr sz="48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84137-05E6-1745-AD48-CF6A86AC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72325" y="6307231"/>
            <a:ext cx="6076763" cy="326463"/>
          </a:xfrm>
        </p:spPr>
        <p:txBody>
          <a:bodyPr anchor="t" anchorCtr="0"/>
          <a:lstStyle>
            <a:lvl1pPr algn="r">
              <a:defRPr sz="800"/>
            </a:lvl1pPr>
          </a:lstStyle>
          <a:p>
            <a:r>
              <a:rPr lang="en-US" dirty="0"/>
              <a:t>© 3elm Education Services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63F46C-5568-3641-BD6C-03DC09456A28}"/>
              </a:ext>
            </a:extLst>
          </p:cNvPr>
          <p:cNvSpPr txBox="1"/>
          <p:nvPr userDrawn="1"/>
        </p:nvSpPr>
        <p:spPr>
          <a:xfrm>
            <a:off x="10313894" y="665629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42479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Title&amp;Content+1/3 pic Turq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E16C13-AA3C-4140-ADB2-3A9979368437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EECD84A-1F70-5D44-9D45-0506729ECE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91819" y="6133986"/>
            <a:ext cx="400181" cy="550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E0DA8E-274F-D64E-A83F-76DE7C1E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728663"/>
            <a:ext cx="7108918" cy="107795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13A5-009D-024A-B5DD-F53E5B1C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2349500"/>
            <a:ext cx="6626225" cy="34623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0209-3B32-8945-A5C3-20255F80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A570-775D-B641-B390-D464E5A6B1EE}" type="datetime4">
              <a:rPr lang="en-GB" smtClean="0"/>
              <a:t>22 July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8516-97F6-4649-94E2-7F5015F5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CA8-8DAE-6E4C-A752-1213782244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D3A93B-34F0-EB42-99BC-2913AE33BE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0E3B41D-7052-F140-90E0-38094AF32C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F0D9B8-C731-F04D-B514-556E6424A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2" y="6464301"/>
            <a:ext cx="5221288" cy="393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3elm Education Services 2021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D47DF8-5F0E-664D-B831-16C23C4C48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67663" y="441325"/>
            <a:ext cx="3781425" cy="56880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10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elm Section Header ع Primary Pink E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DECA22-B0AD-0441-A113-5AA093D31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5666471" y="-457199"/>
            <a:ext cx="7808322" cy="78083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85D3FA-DBA2-1740-909A-9E764EC0C16A}"/>
              </a:ext>
            </a:extLst>
          </p:cNvPr>
          <p:cNvSpPr/>
          <p:nvPr userDrawn="1"/>
        </p:nvSpPr>
        <p:spPr>
          <a:xfrm>
            <a:off x="5299" y="0"/>
            <a:ext cx="28368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95548-2D65-AC46-9BE6-27AD1D28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5106-0668-4740-A701-0CAC8503BDF3}" type="datetime4">
              <a:rPr lang="en-GB" smtClean="0"/>
              <a:t>22 July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D35C-FF93-664C-A7F6-92C900B0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5411-2D37-914A-A275-AA08C31A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C0241E2-F890-5142-8B6A-384A06A8E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9" y="2033739"/>
            <a:ext cx="2842100" cy="2842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E22EFE-3365-3F44-9C51-47FFCA53F4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65517" y="1399358"/>
            <a:ext cx="2931252" cy="2931252"/>
          </a:xfrm>
          <a:prstGeom prst="rect">
            <a:avLst/>
          </a:prstGeom>
        </p:spPr>
      </p:pic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8EACB3F-87D8-B042-B2E8-2C76AA5FC4A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8F4AE-C63B-4643-A6E0-662E8ACF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86" y="2970756"/>
            <a:ext cx="8450902" cy="3158581"/>
          </a:xfrm>
        </p:spPr>
        <p:txBody>
          <a:bodyPr anchor="t" anchorCtr="0"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B97CF-7D4D-D64B-A717-7C3C72A429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98186" y="2683419"/>
            <a:ext cx="8450902" cy="2825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strap styles</a:t>
            </a:r>
          </a:p>
        </p:txBody>
      </p:sp>
    </p:spTree>
    <p:extLst>
      <p:ext uri="{BB962C8B-B14F-4D97-AF65-F5344CB8AC3E}">
        <p14:creationId xmlns:p14="http://schemas.microsoft.com/office/powerpoint/2010/main" val="3562108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elm Section Header ع Burjol Pink E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9CB8D6D-DB3B-A54F-970E-B36BB0ED0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5170484" y="-457199"/>
            <a:ext cx="7808322" cy="78083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85D3FA-DBA2-1740-909A-9E764EC0C16A}"/>
              </a:ext>
            </a:extLst>
          </p:cNvPr>
          <p:cNvSpPr/>
          <p:nvPr userDrawn="1"/>
        </p:nvSpPr>
        <p:spPr>
          <a:xfrm>
            <a:off x="5299" y="0"/>
            <a:ext cx="28368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95548-2D65-AC46-9BE6-27AD1D28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9B04-92E4-A246-8B2D-5CB8D381C555}" type="datetime4">
              <a:rPr lang="en-GB" smtClean="0"/>
              <a:t>22 July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D35C-FF93-664C-A7F6-92C900B0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5411-2D37-914A-A275-AA08C31A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0241E2-F890-5142-8B6A-384A06A8E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49" y="2033739"/>
            <a:ext cx="2842100" cy="2842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5285A6-69BD-7045-AC82-E372756C70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65517" y="1399358"/>
            <a:ext cx="2931252" cy="2931252"/>
          </a:xfrm>
          <a:prstGeom prst="rect">
            <a:avLst/>
          </a:prstGeom>
        </p:spPr>
      </p:pic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A518A40-4AF4-A441-9B0D-C3A600FC21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8F4AE-C63B-4643-A6E0-662E8ACF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86" y="2970756"/>
            <a:ext cx="8450902" cy="3158581"/>
          </a:xfrm>
        </p:spPr>
        <p:txBody>
          <a:bodyPr anchor="t" anchorCtr="0"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B97CF-7D4D-D64B-A717-7C3C72A429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98186" y="2683419"/>
            <a:ext cx="8450902" cy="2825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strap styles</a:t>
            </a:r>
          </a:p>
        </p:txBody>
      </p:sp>
    </p:spTree>
    <p:extLst>
      <p:ext uri="{BB962C8B-B14F-4D97-AF65-F5344CB8AC3E}">
        <p14:creationId xmlns:p14="http://schemas.microsoft.com/office/powerpoint/2010/main" val="3280825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elm Section Header ع AlManzomah Pink E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9CB8D6D-DB3B-A54F-970E-B36BB0ED0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5170484" y="-457199"/>
            <a:ext cx="7808322" cy="78083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85D3FA-DBA2-1740-909A-9E764EC0C16A}"/>
              </a:ext>
            </a:extLst>
          </p:cNvPr>
          <p:cNvSpPr/>
          <p:nvPr userDrawn="1"/>
        </p:nvSpPr>
        <p:spPr>
          <a:xfrm>
            <a:off x="7949" y="0"/>
            <a:ext cx="28368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95548-2D65-AC46-9BE6-27AD1D28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18D7-9588-2547-959C-7493C2E65693}" type="datetime4">
              <a:rPr lang="en-GB" smtClean="0"/>
              <a:t>22 July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D35C-FF93-664C-A7F6-92C900B0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5411-2D37-914A-A275-AA08C31A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0241E2-F890-5142-8B6A-384A06A8E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49" y="2033739"/>
            <a:ext cx="2842100" cy="284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0C41E0-251A-5741-B4C5-B50183693A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65517" y="1399358"/>
            <a:ext cx="2931252" cy="2931252"/>
          </a:xfrm>
          <a:prstGeom prst="rect">
            <a:avLst/>
          </a:prstGeom>
        </p:spPr>
      </p:pic>
      <p:pic>
        <p:nvPicPr>
          <p:cNvPr id="16" name="Picture 1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AA068C6-C638-684E-B3B8-DFFF899A6D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8F4AE-C63B-4643-A6E0-662E8ACF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86" y="2970756"/>
            <a:ext cx="8450902" cy="3158581"/>
          </a:xfrm>
        </p:spPr>
        <p:txBody>
          <a:bodyPr anchor="t" anchorCtr="0"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B97CF-7D4D-D64B-A717-7C3C72A429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98186" y="2683419"/>
            <a:ext cx="8450902" cy="2825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strap styles</a:t>
            </a:r>
          </a:p>
        </p:txBody>
      </p:sp>
    </p:spTree>
    <p:extLst>
      <p:ext uri="{BB962C8B-B14F-4D97-AF65-F5344CB8AC3E}">
        <p14:creationId xmlns:p14="http://schemas.microsoft.com/office/powerpoint/2010/main" val="2317839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elm Section Header ع AlmBon Pink E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9CB8D6D-DB3B-A54F-970E-B36BB0ED0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5170484" y="-457199"/>
            <a:ext cx="7808322" cy="78083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85D3FA-DBA2-1740-909A-9E764EC0C16A}"/>
              </a:ext>
            </a:extLst>
          </p:cNvPr>
          <p:cNvSpPr/>
          <p:nvPr userDrawn="1"/>
        </p:nvSpPr>
        <p:spPr>
          <a:xfrm>
            <a:off x="5299" y="0"/>
            <a:ext cx="28368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95548-2D65-AC46-9BE6-27AD1D28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5F55-4AFA-084B-8792-D0B764E0FF5B}" type="datetime4">
              <a:rPr lang="en-GB" smtClean="0"/>
              <a:t>22 July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D35C-FF93-664C-A7F6-92C900B0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5411-2D37-914A-A275-AA08C31A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0241E2-F890-5142-8B6A-384A06A8E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49" y="2033739"/>
            <a:ext cx="2842100" cy="284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0DA94F-D0A3-004D-B6D7-53108FDC65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65517" y="1399358"/>
            <a:ext cx="2931252" cy="2931252"/>
          </a:xfrm>
          <a:prstGeom prst="rect">
            <a:avLst/>
          </a:prstGeom>
        </p:spPr>
      </p:pic>
      <p:pic>
        <p:nvPicPr>
          <p:cNvPr id="16" name="Picture 1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3CE0A6C-E6D7-5A4D-8637-91775740C0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8F4AE-C63B-4643-A6E0-662E8ACF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86" y="2970756"/>
            <a:ext cx="8450902" cy="3158581"/>
          </a:xfrm>
        </p:spPr>
        <p:txBody>
          <a:bodyPr anchor="t" anchorCtr="0"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B97CF-7D4D-D64B-A717-7C3C72A429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98186" y="2683419"/>
            <a:ext cx="8450902" cy="2825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strap styles</a:t>
            </a:r>
          </a:p>
        </p:txBody>
      </p:sp>
    </p:spTree>
    <p:extLst>
      <p:ext uri="{BB962C8B-B14F-4D97-AF65-F5344CB8AC3E}">
        <p14:creationId xmlns:p14="http://schemas.microsoft.com/office/powerpoint/2010/main" val="130531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elm Section Header ع Arshia Pink E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9CB8D6D-DB3B-A54F-970E-B36BB0ED0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5170484" y="-457199"/>
            <a:ext cx="7808322" cy="78083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85D3FA-DBA2-1740-909A-9E764EC0C16A}"/>
              </a:ext>
            </a:extLst>
          </p:cNvPr>
          <p:cNvSpPr/>
          <p:nvPr userDrawn="1"/>
        </p:nvSpPr>
        <p:spPr>
          <a:xfrm>
            <a:off x="5299" y="0"/>
            <a:ext cx="28368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95548-2D65-AC46-9BE6-27AD1D28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D306-D63C-B442-8C7F-EF3EE23D20A8}" type="datetime4">
              <a:rPr lang="en-GB" smtClean="0"/>
              <a:t>22 July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D35C-FF93-664C-A7F6-92C900B0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5411-2D37-914A-A275-AA08C31A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0241E2-F890-5142-8B6A-384A06A8E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49" y="2033739"/>
            <a:ext cx="2842100" cy="284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22BC1E-0C28-7849-9A15-D597B70A45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65517" y="1399358"/>
            <a:ext cx="2931252" cy="2931252"/>
          </a:xfrm>
          <a:prstGeom prst="rect">
            <a:avLst/>
          </a:prstGeom>
        </p:spPr>
      </p:pic>
      <p:pic>
        <p:nvPicPr>
          <p:cNvPr id="16" name="Picture 1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708011C-E049-BE4F-90C8-341893B71D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8F4AE-C63B-4643-A6E0-662E8ACF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86" y="2970756"/>
            <a:ext cx="8450902" cy="3158581"/>
          </a:xfrm>
        </p:spPr>
        <p:txBody>
          <a:bodyPr anchor="t" anchorCtr="0"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B97CF-7D4D-D64B-A717-7C3C72A429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98186" y="2683419"/>
            <a:ext cx="8450902" cy="2825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strap styles</a:t>
            </a:r>
          </a:p>
        </p:txBody>
      </p:sp>
    </p:spTree>
    <p:extLst>
      <p:ext uri="{BB962C8B-B14F-4D97-AF65-F5344CB8AC3E}">
        <p14:creationId xmlns:p14="http://schemas.microsoft.com/office/powerpoint/2010/main" val="3355653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elm Section Header ع BlackClover Pink E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9CB8D6D-DB3B-A54F-970E-B36BB0ED0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5170484" y="-457199"/>
            <a:ext cx="7808322" cy="78083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85D3FA-DBA2-1740-909A-9E764EC0C16A}"/>
              </a:ext>
            </a:extLst>
          </p:cNvPr>
          <p:cNvSpPr/>
          <p:nvPr userDrawn="1"/>
        </p:nvSpPr>
        <p:spPr>
          <a:xfrm>
            <a:off x="5299" y="0"/>
            <a:ext cx="28368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95548-2D65-AC46-9BE6-27AD1D28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80E8-57E3-AB40-8D44-7609DB1DF961}" type="datetime4">
              <a:rPr lang="en-GB" smtClean="0"/>
              <a:t>22 July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D35C-FF93-664C-A7F6-92C900B0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5411-2D37-914A-A275-AA08C31A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0241E2-F890-5142-8B6A-384A06A8E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49" y="2033739"/>
            <a:ext cx="2842100" cy="284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EC41B4-03AB-B040-89B3-EB883E3DB1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65517" y="1399358"/>
            <a:ext cx="2931252" cy="2931252"/>
          </a:xfrm>
          <a:prstGeom prst="rect">
            <a:avLst/>
          </a:prstGeom>
        </p:spPr>
      </p:pic>
      <p:pic>
        <p:nvPicPr>
          <p:cNvPr id="16" name="Picture 1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41BF4CE-F947-0940-821D-D11302F07B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8F4AE-C63B-4643-A6E0-662E8ACF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86" y="2970756"/>
            <a:ext cx="8450902" cy="3158581"/>
          </a:xfrm>
        </p:spPr>
        <p:txBody>
          <a:bodyPr anchor="t" anchorCtr="0"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B97CF-7D4D-D64B-A717-7C3C72A429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98186" y="2683419"/>
            <a:ext cx="8450902" cy="2825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strap styles</a:t>
            </a:r>
          </a:p>
        </p:txBody>
      </p:sp>
    </p:spTree>
    <p:extLst>
      <p:ext uri="{BB962C8B-B14F-4D97-AF65-F5344CB8AC3E}">
        <p14:creationId xmlns:p14="http://schemas.microsoft.com/office/powerpoint/2010/main" val="4156941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elm Section Header ع BustanBd Pink E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9CB8D6D-DB3B-A54F-970E-B36BB0ED0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5170484" y="-457199"/>
            <a:ext cx="7808322" cy="78083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85D3FA-DBA2-1740-909A-9E764EC0C16A}"/>
              </a:ext>
            </a:extLst>
          </p:cNvPr>
          <p:cNvSpPr/>
          <p:nvPr userDrawn="1"/>
        </p:nvSpPr>
        <p:spPr>
          <a:xfrm>
            <a:off x="5299" y="0"/>
            <a:ext cx="28368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95548-2D65-AC46-9BE6-27AD1D28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D817-2F3D-1543-87B2-D97D3FC6E631}" type="datetime4">
              <a:rPr lang="en-GB" smtClean="0"/>
              <a:t>22 July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D35C-FF93-664C-A7F6-92C900B0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3elm Education Services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5411-2D37-914A-A275-AA08C31A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0241E2-F890-5142-8B6A-384A06A8E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49" y="2033739"/>
            <a:ext cx="2842100" cy="284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F6BBE9-844B-B446-8438-35D2140A31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65517" y="1399358"/>
            <a:ext cx="2931252" cy="2931252"/>
          </a:xfrm>
          <a:prstGeom prst="rect">
            <a:avLst/>
          </a:prstGeom>
        </p:spPr>
      </p:pic>
      <p:pic>
        <p:nvPicPr>
          <p:cNvPr id="16" name="Picture 1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5646960-AE03-2147-8BFA-1849153083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8F4AE-C63B-4643-A6E0-662E8ACF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86" y="2970756"/>
            <a:ext cx="8450902" cy="3158581"/>
          </a:xfrm>
        </p:spPr>
        <p:txBody>
          <a:bodyPr anchor="t" anchorCtr="0"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B97CF-7D4D-D64B-A717-7C3C72A429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98186" y="2683419"/>
            <a:ext cx="8450902" cy="2825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strap styles</a:t>
            </a:r>
          </a:p>
        </p:txBody>
      </p:sp>
    </p:spTree>
    <p:extLst>
      <p:ext uri="{BB962C8B-B14F-4D97-AF65-F5344CB8AC3E}">
        <p14:creationId xmlns:p14="http://schemas.microsoft.com/office/powerpoint/2010/main" val="16482502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10429-F581-452F-9438-D34D0CD1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45CD1-5864-41E5-AE52-CD035D17B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9C47C-9A3D-4289-87F6-E3B9ACCC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1FCC-74DA-4006-864F-56A85717EAE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BB347-A1C7-4E64-9E2D-4F812A207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B0E3C-817D-4568-B560-D2F804C8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B70F-57FF-47ED-BE59-B9AF045D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1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Title&amp;Content+1/2 pic Turq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E16C13-AA3C-4140-ADB2-3A9979368437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EECD84A-1F70-5D44-9D45-0506729ECE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91819" y="6133986"/>
            <a:ext cx="400181" cy="550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E0DA8E-274F-D64E-A83F-76DE7C1E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728663"/>
            <a:ext cx="5688012" cy="107795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13A5-009D-024A-B5DD-F53E5B1C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2349500"/>
            <a:ext cx="4754563" cy="34623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0209-3B32-8945-A5C3-20255F80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7FFA-207B-1444-8F0E-11EEC771761A}" type="datetime4">
              <a:rPr lang="en-GB" smtClean="0"/>
              <a:t>22 July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8516-97F6-4649-94E2-7F5015F5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CA8-8DAE-6E4C-A752-1213782244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D3A93B-34F0-EB42-99BC-2913AE33BE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0E3B41D-7052-F140-90E0-38094AF32C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F0D9B8-C731-F04D-B514-556E6424A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2" y="6464301"/>
            <a:ext cx="5221288" cy="393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3elm Education Services 2021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D47DF8-5F0E-664D-B831-16C23C4C48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441325"/>
            <a:ext cx="5653088" cy="56880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4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Title&amp;Content+Box Turq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E16C13-AA3C-4140-ADB2-3A9979368437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EECD84A-1F70-5D44-9D45-0506729ECE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91819" y="6133986"/>
            <a:ext cx="400181" cy="550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E0DA8E-274F-D64E-A83F-76DE7C1E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728663"/>
            <a:ext cx="7559675" cy="107795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13A5-009D-024A-B5DD-F53E5B1C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2349500"/>
            <a:ext cx="7092951" cy="34623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0209-3B32-8945-A5C3-20255F80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6B3B-999C-8240-8E83-AAA641F297CF}" type="datetime4">
              <a:rPr lang="en-GB" smtClean="0"/>
              <a:t>22 July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8516-97F6-4649-94E2-7F5015F5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CA8-8DAE-6E4C-A752-1213782244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D3A93B-34F0-EB42-99BC-2913AE33BE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0E3B41D-7052-F140-90E0-38094AF32C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F0D9B8-C731-F04D-B514-556E6424A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2" y="6464301"/>
            <a:ext cx="5221288" cy="393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3elm Education Services 2021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04FE5BC3-9D43-BE48-9A9B-3C41BD8F90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99464" y="2374111"/>
            <a:ext cx="3349624" cy="3437753"/>
          </a:xfrm>
          <a:ln w="19050">
            <a:solidFill>
              <a:schemeClr val="accent1"/>
            </a:solidFill>
          </a:ln>
        </p:spPr>
        <p:txBody>
          <a:bodyPr lIns="180000" tIns="180000" rIns="180000"/>
          <a:lstStyle>
            <a:lvl1pPr>
              <a:lnSpc>
                <a:spcPct val="100000"/>
              </a:lnSpc>
              <a:spcAft>
                <a:spcPts val="1600"/>
              </a:spcAft>
              <a:defRPr sz="16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/>
            </a:lvl2pPr>
          </a:lstStyle>
          <a:p>
            <a:pPr lvl="0"/>
            <a:r>
              <a:rPr lang="en-GB" dirty="0"/>
              <a:t>Click to edit Box Header styles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41CE51C5-3219-D04D-9042-F3BF1B5ADA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99465" y="2823575"/>
            <a:ext cx="3349624" cy="2974536"/>
          </a:xfrm>
        </p:spPr>
        <p:txBody>
          <a:bodyPr lIns="180000" tIns="180000" rIns="180000"/>
          <a:lstStyle>
            <a:lvl1pPr>
              <a:lnSpc>
                <a:spcPct val="100000"/>
              </a:lnSpc>
              <a:defRPr sz="1200" b="1"/>
            </a:lvl1pPr>
            <a:lvl2pPr marL="180000">
              <a:lnSpc>
                <a:spcPct val="100000"/>
              </a:lnSpc>
              <a:defRPr sz="1100" b="1"/>
            </a:lvl2pPr>
            <a:lvl3pPr>
              <a:defRPr sz="1050" b="1"/>
            </a:lvl3pPr>
            <a:lvl4pPr>
              <a:defRPr sz="1000" b="1"/>
            </a:lvl4pPr>
            <a:lvl5pPr>
              <a:defRPr sz="1000" b="1"/>
            </a:lvl5pPr>
          </a:lstStyle>
          <a:p>
            <a:pPr lvl="0"/>
            <a:r>
              <a:rPr lang="en-GB" dirty="0"/>
              <a:t>Click to edit Box Body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15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Title&amp;Content2 Turq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CC4273-0388-C54A-BFDE-D3BEC83EB1A6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0DA8E-274F-D64E-A83F-76DE7C1E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13A5-009D-024A-B5DD-F53E5B1C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2349500"/>
            <a:ext cx="10874375" cy="34623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0209-3B32-8945-A5C3-20255F80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419A-A253-2241-A173-87811BE7F87A}" type="datetime4">
              <a:rPr lang="en-GB" smtClean="0"/>
              <a:t>22 July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8516-97F6-4649-94E2-7F5015F5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CA8-8DAE-6E4C-A752-1213782244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D3A93B-34F0-EB42-99BC-2913AE33BE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0E3B41D-7052-F140-90E0-38094AF32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F0D9B8-C731-F04D-B514-556E6424A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2" y="6464301"/>
            <a:ext cx="5221288" cy="393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3elm Education Services 2021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955B7E9-BF9A-EE4A-8DF8-1C094E6E8B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91819" y="6133986"/>
            <a:ext cx="400181" cy="5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Title&amp;Content2+1/3 pic Turq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CC4273-0388-C54A-BFDE-D3BEC83EB1A6}"/>
              </a:ext>
            </a:extLst>
          </p:cNvPr>
          <p:cNvSpPr/>
          <p:nvPr userDrawn="1"/>
        </p:nvSpPr>
        <p:spPr>
          <a:xfrm>
            <a:off x="0" y="6129338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0DA8E-274F-D64E-A83F-76DE7C1E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728663"/>
            <a:ext cx="7135812" cy="1077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13A5-009D-024A-B5DD-F53E5B1C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2349500"/>
            <a:ext cx="6626225" cy="34623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0209-3B32-8945-A5C3-20255F80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C904-7C3D-1644-BA6C-01B9ACE2FDE2}" type="datetime4">
              <a:rPr lang="en-GB" smtClean="0"/>
              <a:t>22 July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8516-97F6-4649-94E2-7F5015F5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CA8-8DAE-6E4C-A752-1213782244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D3A93B-34F0-EB42-99BC-2913AE33BE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0E3B41D-7052-F140-90E0-38094AF32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F0D9B8-C731-F04D-B514-556E6424A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2" y="6464301"/>
            <a:ext cx="5221288" cy="393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3elm Education Services 2021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955B7E9-BF9A-EE4A-8DF8-1C094E6E8B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91819" y="6133986"/>
            <a:ext cx="400181" cy="550028"/>
          </a:xfrm>
          <a:prstGeom prst="rect">
            <a:avLst/>
          </a:prstGeom>
        </p:spPr>
      </p:pic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688E61EE-32AB-C447-BB13-38792B85BC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67663" y="441325"/>
            <a:ext cx="3781425" cy="56880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m Title&amp;Content2+1/2 pic Turq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CC4273-0388-C54A-BFDE-D3BEC83EB1A6}"/>
              </a:ext>
            </a:extLst>
          </p:cNvPr>
          <p:cNvSpPr/>
          <p:nvPr userDrawn="1"/>
        </p:nvSpPr>
        <p:spPr>
          <a:xfrm>
            <a:off x="0" y="6137221"/>
            <a:ext cx="12192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0DA8E-274F-D64E-A83F-76DE7C1E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728663"/>
            <a:ext cx="5688011" cy="1077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13A5-009D-024A-B5DD-F53E5B1C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2349500"/>
            <a:ext cx="4754563" cy="34623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0209-3B32-8945-A5C3-20255F80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D878-A9B8-174C-873C-E8A10446B244}" type="datetime4">
              <a:rPr lang="en-GB" smtClean="0"/>
              <a:t>22 July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8516-97F6-4649-94E2-7F5015F5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ECA8-8DAE-6E4C-A752-1213782244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D3A93B-34F0-EB42-99BC-2913AE33BE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441325"/>
            <a:ext cx="5688012" cy="287338"/>
          </a:xfrm>
        </p:spPr>
        <p:txBody>
          <a:bodyPr/>
          <a:lstStyle>
            <a:lvl1pPr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Master Strap styles</a:t>
            </a:r>
            <a:endParaRPr lang="en-US" dirty="0"/>
          </a:p>
        </p:txBody>
      </p:sp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0E3B41D-7052-F140-90E0-38094AF32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622" y="6399475"/>
            <a:ext cx="704626" cy="50228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F0D9B8-C731-F04D-B514-556E6424A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2" y="6464301"/>
            <a:ext cx="5221288" cy="393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3elm Education Services 2021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955B7E9-BF9A-EE4A-8DF8-1C094E6E8B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91819" y="6133986"/>
            <a:ext cx="400181" cy="550028"/>
          </a:xfrm>
          <a:prstGeom prst="rect">
            <a:avLst/>
          </a:prstGeom>
        </p:spPr>
      </p:pic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688E61EE-32AB-C447-BB13-38792B85BC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441325"/>
            <a:ext cx="5653088" cy="56880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3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12B32B-3BFB-894F-95FB-B53B32C3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728663"/>
            <a:ext cx="11341100" cy="1077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E1927-F835-6748-94A8-DE288A0D6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2" y="2349499"/>
            <a:ext cx="10874375" cy="34623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35223-0430-0649-9EEF-840F08858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7663" y="6464300"/>
            <a:ext cx="3349625" cy="393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1FE6816A-4CA3-C94A-9028-B615BF9020FB}" type="datetime4">
              <a:rPr lang="en-GB" smtClean="0"/>
              <a:t>22 July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13E51-24A9-5946-AC01-184D2F5BA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2" y="6464301"/>
            <a:ext cx="5221288" cy="393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3elm Education Services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EAB86-391B-1445-AD9E-2C5503E69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288" y="6419397"/>
            <a:ext cx="874713" cy="43860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600">
                <a:solidFill>
                  <a:schemeClr val="accent1"/>
                </a:solidFill>
              </a:defRPr>
            </a:lvl1pPr>
          </a:lstStyle>
          <a:p>
            <a:fld id="{9585ECA8-8DAE-6E4C-A752-1213782244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6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9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9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9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9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orient="horz" pos="278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pos="7401">
          <p15:clr>
            <a:srgbClr val="F26B43"/>
          </p15:clr>
        </p15:guide>
        <p15:guide id="7" pos="551">
          <p15:clr>
            <a:srgbClr val="F26B43"/>
          </p15:clr>
        </p15:guide>
        <p15:guide id="8" pos="7129">
          <p15:clr>
            <a:srgbClr val="F26B43"/>
          </p15:clr>
        </p15:guide>
        <p15:guide id="9" orient="horz" pos="3861">
          <p15:clr>
            <a:srgbClr val="F26B43"/>
          </p15:clr>
        </p15:guide>
        <p15:guide id="10" orient="horz" pos="1480">
          <p15:clr>
            <a:srgbClr val="F26B43"/>
          </p15:clr>
        </p15:guide>
        <p15:guide id="11" pos="5019">
          <p15:clr>
            <a:srgbClr val="F26B43"/>
          </p15:clr>
        </p15:guide>
        <p15:guide id="12" pos="2638">
          <p15:clr>
            <a:srgbClr val="F26B43"/>
          </p15:clr>
        </p15:guide>
        <p15:guide id="13" orient="horz" pos="4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2CABF1-CFF8-8B4C-AAEE-2DF656067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424" y="894155"/>
            <a:ext cx="3503000" cy="1079500"/>
          </a:xfrm>
        </p:spPr>
        <p:txBody>
          <a:bodyPr/>
          <a:lstStyle/>
          <a:p>
            <a:pPr algn="l"/>
            <a:r>
              <a:rPr lang="en-GB" dirty="0"/>
              <a:t>GInI Certifications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A70C2-A3C2-FA4E-9B8D-12820DEA4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173413" y="373745"/>
            <a:ext cx="9856601" cy="864067"/>
          </a:xfrm>
        </p:spPr>
        <p:txBody>
          <a:bodyPr/>
          <a:lstStyle/>
          <a:p>
            <a:r>
              <a:rPr lang="en-GB" sz="3600" dirty="0"/>
              <a:t>3elm Education and Training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087D8-3537-6645-B99B-3C446C86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BE3DB-3623-A14F-8BBD-10F0E4BA65C0}" type="datetime4">
              <a:rPr kumimoji="0" lang="en-GB" sz="1100" b="1" i="0" u="none" strike="noStrike" kern="1200" cap="none" spc="0" normalizeH="0" baseline="0" noProof="0" smtClean="0">
                <a:ln>
                  <a:noFill/>
                </a:ln>
                <a:solidFill>
                  <a:srgbClr val="48B1C9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 July 2023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8B1C9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517C4-FD17-2B4A-8AD4-238D82C51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© 3elm Education Services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CF6EDB-F07B-4D0E-2141-8C79621A15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500" l="9140" r="86022">
                        <a14:foregroundMark x1="44624" y1="17500" x2="44624" y2="17500"/>
                        <a14:foregroundMark x1="51075" y1="17500" x2="45161" y2="15000"/>
                        <a14:foregroundMark x1="75269" y1="51250" x2="78495" y2="50000"/>
                        <a14:foregroundMark x1="16129" y1="53125" x2="15591" y2="46875"/>
                        <a14:foregroundMark x1="10215" y1="36875" x2="11290" y2="56875"/>
                        <a14:foregroundMark x1="77957" y1="30000" x2="86559" y2="48125"/>
                        <a14:foregroundMark x1="86559" y1="48125" x2="84409" y2="68750"/>
                        <a14:foregroundMark x1="84409" y1="68750" x2="79032" y2="28750"/>
                        <a14:foregroundMark x1="79032" y1="28750" x2="86559" y2="45625"/>
                        <a14:foregroundMark x1="86559" y1="45625" x2="86559" y2="48750"/>
                        <a14:foregroundMark x1="80108" y1="29375" x2="80108" y2="31250"/>
                        <a14:foregroundMark x1="34946" y1="30000" x2="54301" y2="31250"/>
                        <a14:foregroundMark x1="54301" y1="31250" x2="37097" y2="38125"/>
                        <a14:foregroundMark x1="37097" y1="38125" x2="59677" y2="35625"/>
                        <a14:foregroundMark x1="59677" y1="35625" x2="42473" y2="38750"/>
                        <a14:foregroundMark x1="42473" y1="38750" x2="34409" y2="55000"/>
                        <a14:foregroundMark x1="34409" y1="55000" x2="32258" y2="36875"/>
                        <a14:foregroundMark x1="32258" y1="36875" x2="52151" y2="31875"/>
                        <a14:foregroundMark x1="52151" y1="31875" x2="36022" y2="35625"/>
                        <a14:foregroundMark x1="36022" y1="35625" x2="54301" y2="35625"/>
                        <a14:foregroundMark x1="54301" y1="35625" x2="31720" y2="39375"/>
                        <a14:foregroundMark x1="31720" y1="39375" x2="56989" y2="31875"/>
                        <a14:foregroundMark x1="56989" y1="31875" x2="67742" y2="48125"/>
                        <a14:foregroundMark x1="67742" y1="48125" x2="40860" y2="45000"/>
                        <a14:foregroundMark x1="40860" y1="45000" x2="61828" y2="41250"/>
                        <a14:foregroundMark x1="61828" y1="41250" x2="48925" y2="52500"/>
                        <a14:foregroundMark x1="48925" y1="52500" x2="25269" y2="53750"/>
                        <a14:foregroundMark x1="25269" y1="53750" x2="47312" y2="61250"/>
                        <a14:foregroundMark x1="47312" y1="61250" x2="50000" y2="80000"/>
                        <a14:foregroundMark x1="50000" y1="80000" x2="35484" y2="88750"/>
                        <a14:foregroundMark x1="35484" y1="88750" x2="53226" y2="97500"/>
                        <a14:foregroundMark x1="53226" y1="97500" x2="34409" y2="92500"/>
                        <a14:foregroundMark x1="34409" y1="92500" x2="45161" y2="80000"/>
                        <a14:foregroundMark x1="45161" y1="80000" x2="60753" y2="46250"/>
                        <a14:foregroundMark x1="60753" y1="46250" x2="60753" y2="45625"/>
                      </a14:backgroundRemoval>
                    </a14:imgEffect>
                  </a14:imgLayer>
                </a14:imgProps>
              </a:ext>
            </a:extLst>
          </a:blip>
          <a:srcRect l="4688" t="-6713" r="10866" b="-1"/>
          <a:stretch/>
        </p:blipFill>
        <p:spPr>
          <a:xfrm>
            <a:off x="8482526" y="4289309"/>
            <a:ext cx="2091158" cy="2273158"/>
          </a:xfrm>
          <a:prstGeom prst="rect">
            <a:avLst/>
          </a:prstGeom>
        </p:spPr>
      </p:pic>
      <p:sp>
        <p:nvSpPr>
          <p:cNvPr id="7" name="Subtitle 4">
            <a:extLst>
              <a:ext uri="{FF2B5EF4-FFF2-40B4-BE49-F238E27FC236}">
                <a16:creationId xmlns:a16="http://schemas.microsoft.com/office/drawing/2014/main" id="{E463E51F-D706-1EAD-6FCB-EC613420F6F1}"/>
              </a:ext>
            </a:extLst>
          </p:cNvPr>
          <p:cNvSpPr txBox="1">
            <a:spLocks/>
          </p:cNvSpPr>
          <p:nvPr/>
        </p:nvSpPr>
        <p:spPr>
          <a:xfrm>
            <a:off x="1012080" y="2469631"/>
            <a:ext cx="9856600" cy="1079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48B1C9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CERTIFIED INNOVATION PROFESSIONALS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srgbClr val="48B1C9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206548"/>
      </p:ext>
    </p:extLst>
  </p:cSld>
  <p:clrMapOvr>
    <a:masterClrMapping/>
  </p:clrMapOvr>
</p:sld>
</file>

<file path=ppt/theme/theme1.xml><?xml version="1.0" encoding="utf-8"?>
<a:theme xmlns:a="http://schemas.openxmlformats.org/drawingml/2006/main" name="3elm Master Theme Eng">
  <a:themeElements>
    <a:clrScheme name="3elm">
      <a:dk1>
        <a:srgbClr val="000000"/>
      </a:dk1>
      <a:lt1>
        <a:srgbClr val="FFFFFF"/>
      </a:lt1>
      <a:dk2>
        <a:srgbClr val="BFC3C7"/>
      </a:dk2>
      <a:lt2>
        <a:srgbClr val="E7E6E6"/>
      </a:lt2>
      <a:accent1>
        <a:srgbClr val="48B1C9"/>
      </a:accent1>
      <a:accent2>
        <a:srgbClr val="BB16A3"/>
      </a:accent2>
      <a:accent3>
        <a:srgbClr val="D94659"/>
      </a:accent3>
      <a:accent4>
        <a:srgbClr val="E08738"/>
      </a:accent4>
      <a:accent5>
        <a:srgbClr val="5F4893"/>
      </a:accent5>
      <a:accent6>
        <a:srgbClr val="8E187C"/>
      </a:accent6>
      <a:hlink>
        <a:srgbClr val="00A1BE"/>
      </a:hlink>
      <a:folHlink>
        <a:srgbClr val="8E187C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Trebuchet MS</vt:lpstr>
      <vt:lpstr>3elm Master Theme Eng</vt:lpstr>
      <vt:lpstr>3elm Education and Training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3elm Education and Training </dc:title>
  <dc:creator>Info 3elm</dc:creator>
  <cp:lastModifiedBy>Info 3elm</cp:lastModifiedBy>
  <cp:revision>1</cp:revision>
  <dcterms:created xsi:type="dcterms:W3CDTF">2023-07-22T09:27:46Z</dcterms:created>
  <dcterms:modified xsi:type="dcterms:W3CDTF">2023-07-22T09:28:19Z</dcterms:modified>
</cp:coreProperties>
</file>